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76" r:id="rId7"/>
    <p:sldId id="262" r:id="rId8"/>
    <p:sldId id="277" r:id="rId9"/>
    <p:sldId id="278" r:id="rId10"/>
    <p:sldId id="265" r:id="rId11"/>
    <p:sldId id="280" r:id="rId12"/>
    <p:sldId id="279" r:id="rId13"/>
    <p:sldId id="264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0" autoAdjust="0"/>
  </p:normalViewPr>
  <p:slideViewPr>
    <p:cSldViewPr snapToGrid="0">
      <p:cViewPr varScale="1">
        <p:scale>
          <a:sx n="86" d="100"/>
          <a:sy n="86" d="100"/>
        </p:scale>
        <p:origin x="7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79F31-B8A1-45B9-8EC1-ADAAD7850563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77401-F520-4E12-AA42-8E04B6E245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59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877401-F520-4E12-AA42-8E04B6E245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67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5005-F3C7-47F8-998D-BC129E1C0DD7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A45-25FC-47C6-9A2E-0E6756938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95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5005-F3C7-47F8-998D-BC129E1C0DD7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A45-25FC-47C6-9A2E-0E6756938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4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5005-F3C7-47F8-998D-BC129E1C0DD7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A45-25FC-47C6-9A2E-0E6756938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86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5005-F3C7-47F8-998D-BC129E1C0DD7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A45-25FC-47C6-9A2E-0E6756938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589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5005-F3C7-47F8-998D-BC129E1C0DD7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A45-25FC-47C6-9A2E-0E6756938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96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5005-F3C7-47F8-998D-BC129E1C0DD7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A45-25FC-47C6-9A2E-0E6756938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5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5005-F3C7-47F8-998D-BC129E1C0DD7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A45-25FC-47C6-9A2E-0E6756938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09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5005-F3C7-47F8-998D-BC129E1C0DD7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A45-25FC-47C6-9A2E-0E6756938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78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5005-F3C7-47F8-998D-BC129E1C0DD7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A45-25FC-47C6-9A2E-0E6756938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43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5005-F3C7-47F8-998D-BC129E1C0DD7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A45-25FC-47C6-9A2E-0E6756938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3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45005-F3C7-47F8-998D-BC129E1C0DD7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CCA45-25FC-47C6-9A2E-0E6756938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9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45005-F3C7-47F8-998D-BC129E1C0DD7}" type="datetimeFigureOut">
              <a:rPr lang="en-US" smtClean="0"/>
              <a:t>2/11/2018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CCA45-25FC-47C6-9A2E-0E6756938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48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60363"/>
            <a:ext cx="9144000" cy="136683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Libel Suit Rg" panose="020B0608020202020204" pitchFamily="34" charset="0"/>
              </a:rPr>
              <a:t>Smart Exam Administration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4874" y="3649662"/>
            <a:ext cx="10391775" cy="297973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tr-TR" dirty="0"/>
              <a:t>Ali Emre Öz</a:t>
            </a:r>
          </a:p>
          <a:p>
            <a:pPr>
              <a:lnSpc>
                <a:spcPct val="100000"/>
              </a:lnSpc>
            </a:pPr>
            <a:r>
              <a:rPr lang="tr-TR" dirty="0"/>
              <a:t>Fatih Çağatay Gülmez</a:t>
            </a:r>
          </a:p>
          <a:p>
            <a:pPr>
              <a:lnSpc>
                <a:spcPct val="100000"/>
              </a:lnSpc>
            </a:pPr>
            <a:r>
              <a:rPr lang="tr-TR" dirty="0"/>
              <a:t>Muhammed Yasin Yıldırım</a:t>
            </a:r>
          </a:p>
          <a:p>
            <a:endParaRPr lang="tr-TR" dirty="0"/>
          </a:p>
          <a:p>
            <a:r>
              <a:rPr lang="tr-TR" dirty="0" err="1"/>
              <a:t>Supervised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Asst</a:t>
            </a:r>
            <a:r>
              <a:rPr lang="tr-TR" dirty="0"/>
              <a:t>. Prof. Ali Çakmak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27" y="2037066"/>
            <a:ext cx="2339346" cy="92134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A2C171D-ADB3-4FAB-868A-87CCF30EC0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92" y="5819930"/>
            <a:ext cx="891552" cy="89155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şehir üniversitesi logo ile ilgili görsel sonucu">
            <a:extLst>
              <a:ext uri="{FF2B5EF4-FFF2-40B4-BE49-F238E27FC236}">
                <a16:creationId xmlns:a16="http://schemas.microsoft.com/office/drawing/2014/main" id="{8B3672F8-AFE3-44BB-934B-29860E45D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41" y="5802175"/>
            <a:ext cx="982092" cy="82722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507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Code</a:t>
            </a:r>
            <a:r>
              <a:rPr lang="tr-TR" dirty="0"/>
              <a:t> Compiler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034" y="1825625"/>
            <a:ext cx="7620660" cy="46409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6585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Exam</a:t>
            </a:r>
            <a:r>
              <a:rPr lang="tr-TR" dirty="0"/>
              <a:t>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68271" cy="4351338"/>
          </a:xfrm>
        </p:spPr>
        <p:txBody>
          <a:bodyPr/>
          <a:lstStyle/>
          <a:p>
            <a:r>
              <a:rPr lang="tr-TR" dirty="0"/>
              <a:t>Live </a:t>
            </a:r>
            <a:r>
              <a:rPr lang="tr-TR" dirty="0" err="1"/>
              <a:t>Monitoring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009" y="244545"/>
            <a:ext cx="6920404" cy="64305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5685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Exam</a:t>
            </a:r>
            <a:r>
              <a:rPr lang="tr-TR" dirty="0"/>
              <a:t>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59306" cy="4351338"/>
          </a:xfrm>
        </p:spPr>
        <p:txBody>
          <a:bodyPr/>
          <a:lstStyle/>
          <a:p>
            <a:r>
              <a:rPr lang="tr-TR" dirty="0"/>
              <a:t>Live </a:t>
            </a:r>
            <a:r>
              <a:rPr lang="tr-TR" dirty="0" err="1"/>
              <a:t>Monitoring</a:t>
            </a:r>
            <a:endParaRPr lang="tr-T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835" y="244545"/>
            <a:ext cx="6920753" cy="64305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1903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Exam</a:t>
            </a:r>
            <a:r>
              <a:rPr lang="tr-TR" dirty="0"/>
              <a:t> 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Preventing</a:t>
            </a:r>
            <a:r>
              <a:rPr lang="tr-TR" dirty="0"/>
              <a:t> </a:t>
            </a:r>
            <a:r>
              <a:rPr lang="tr-TR" dirty="0" err="1"/>
              <a:t>External</a:t>
            </a:r>
            <a:r>
              <a:rPr lang="tr-TR" dirty="0"/>
              <a:t> </a:t>
            </a:r>
            <a:r>
              <a:rPr lang="tr-TR" dirty="0" err="1"/>
              <a:t>Sources</a:t>
            </a:r>
            <a:endParaRPr lang="tr-TR" dirty="0"/>
          </a:p>
          <a:p>
            <a:endParaRPr lang="tr-TR" dirty="0"/>
          </a:p>
          <a:p>
            <a:pPr lvl="1"/>
            <a:r>
              <a:rPr lang="tr-TR" dirty="0"/>
              <a:t>Force on-top</a:t>
            </a:r>
          </a:p>
          <a:p>
            <a:pPr lvl="1"/>
            <a:endParaRPr lang="tr-TR" dirty="0"/>
          </a:p>
          <a:p>
            <a:pPr lvl="1"/>
            <a:r>
              <a:rPr lang="tr-TR" dirty="0"/>
              <a:t>Force </a:t>
            </a:r>
            <a:r>
              <a:rPr lang="tr-TR" dirty="0" err="1"/>
              <a:t>fullscreen</a:t>
            </a:r>
            <a:endParaRPr lang="tr-TR" dirty="0"/>
          </a:p>
          <a:p>
            <a:pPr lvl="1"/>
            <a:endParaRPr lang="tr-TR" dirty="0"/>
          </a:p>
          <a:p>
            <a:pPr lvl="1"/>
            <a:r>
              <a:rPr lang="tr-TR" dirty="0" err="1"/>
              <a:t>Key</a:t>
            </a:r>
            <a:r>
              <a:rPr lang="tr-TR" dirty="0"/>
              <a:t> </a:t>
            </a:r>
            <a:r>
              <a:rPr lang="tr-TR" dirty="0" err="1"/>
              <a:t>blocking</a:t>
            </a:r>
            <a:endParaRPr lang="tr-TR" dirty="0"/>
          </a:p>
          <a:p>
            <a:pPr lvl="1"/>
            <a:endParaRPr lang="tr-TR" dirty="0"/>
          </a:p>
          <a:p>
            <a:pPr lvl="1"/>
            <a:endParaRPr lang="tr-T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981" y="1825625"/>
            <a:ext cx="5781819" cy="31077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6915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Server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Abstraction</a:t>
            </a:r>
            <a:r>
              <a:rPr lang="tr-TR" dirty="0"/>
              <a:t> of </a:t>
            </a:r>
            <a:r>
              <a:rPr lang="tr-TR" dirty="0" err="1"/>
              <a:t>System</a:t>
            </a:r>
            <a:endParaRPr lang="tr-TR" dirty="0"/>
          </a:p>
          <a:p>
            <a:endParaRPr lang="tr-TR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891" y="389833"/>
            <a:ext cx="5397036" cy="12761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193" y="1798709"/>
            <a:ext cx="6644431" cy="43782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1" y="3547410"/>
            <a:ext cx="2667000" cy="104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89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Server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Database </a:t>
            </a:r>
            <a:r>
              <a:rPr lang="tr-TR" dirty="0" err="1"/>
              <a:t>Structure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35" y="1241257"/>
            <a:ext cx="7209082" cy="4935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835" y="335500"/>
            <a:ext cx="2675965" cy="138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95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Future</a:t>
            </a:r>
            <a:r>
              <a:rPr lang="tr-TR" dirty="0"/>
              <a:t> </a:t>
            </a:r>
            <a:r>
              <a:rPr lang="tr-TR" dirty="0" err="1"/>
              <a:t>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Machine Learning </a:t>
            </a:r>
            <a:r>
              <a:rPr lang="tr-TR" dirty="0" err="1"/>
              <a:t>Supported</a:t>
            </a:r>
            <a:r>
              <a:rPr lang="tr-TR" dirty="0"/>
              <a:t> Anti-</a:t>
            </a:r>
            <a:r>
              <a:rPr lang="tr-TR" dirty="0" err="1"/>
              <a:t>Cheating</a:t>
            </a:r>
            <a:r>
              <a:rPr lang="tr-TR" dirty="0"/>
              <a:t> </a:t>
            </a:r>
            <a:r>
              <a:rPr lang="tr-TR" dirty="0" err="1"/>
              <a:t>System</a:t>
            </a:r>
            <a:endParaRPr lang="tr-TR" dirty="0"/>
          </a:p>
          <a:p>
            <a:r>
              <a:rPr lang="tr-TR" dirty="0" err="1"/>
              <a:t>Token</a:t>
            </a:r>
            <a:r>
              <a:rPr lang="tr-TR" dirty="0"/>
              <a:t> </a:t>
            </a:r>
            <a:r>
              <a:rPr lang="tr-TR" dirty="0" err="1"/>
              <a:t>Based</a:t>
            </a:r>
            <a:r>
              <a:rPr lang="tr-TR" dirty="0"/>
              <a:t> Server Security</a:t>
            </a:r>
          </a:p>
          <a:p>
            <a:r>
              <a:rPr lang="tr-TR" dirty="0"/>
              <a:t>Post-</a:t>
            </a:r>
            <a:r>
              <a:rPr lang="tr-TR" dirty="0" err="1"/>
              <a:t>Exam</a:t>
            </a:r>
            <a:r>
              <a:rPr lang="tr-TR" dirty="0"/>
              <a:t> </a:t>
            </a:r>
            <a:r>
              <a:rPr lang="tr-TR" dirty="0" err="1"/>
              <a:t>Statistics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Graphs</a:t>
            </a:r>
            <a:endParaRPr lang="tr-TR" dirty="0"/>
          </a:p>
          <a:p>
            <a:r>
              <a:rPr lang="tr-TR" dirty="0"/>
              <a:t>Live </a:t>
            </a:r>
            <a:r>
              <a:rPr lang="tr-TR" dirty="0" err="1"/>
              <a:t>Streaming</a:t>
            </a:r>
            <a:r>
              <a:rPr lang="tr-TR" dirty="0"/>
              <a:t> </a:t>
            </a:r>
            <a:r>
              <a:rPr lang="tr-TR" dirty="0" err="1"/>
              <a:t>with</a:t>
            </a:r>
            <a:r>
              <a:rPr lang="tr-TR" dirty="0"/>
              <a:t> Peer-</a:t>
            </a:r>
            <a:r>
              <a:rPr lang="tr-TR" dirty="0" err="1"/>
              <a:t>to</a:t>
            </a:r>
            <a:r>
              <a:rPr lang="tr-TR" dirty="0"/>
              <a:t>-Peer</a:t>
            </a:r>
          </a:p>
          <a:p>
            <a:r>
              <a:rPr lang="tr-TR" dirty="0" err="1"/>
              <a:t>Cloud</a:t>
            </a:r>
            <a:r>
              <a:rPr lang="tr-TR" dirty="0"/>
              <a:t> Deployment (AWS, </a:t>
            </a:r>
            <a:r>
              <a:rPr lang="tr-TR" dirty="0" err="1"/>
              <a:t>Azure</a:t>
            </a:r>
            <a:r>
              <a:rPr lang="tr-TR" dirty="0"/>
              <a:t>…)</a:t>
            </a:r>
          </a:p>
          <a:p>
            <a:r>
              <a:rPr lang="tr-TR" dirty="0" err="1"/>
              <a:t>Load</a:t>
            </a:r>
            <a:r>
              <a:rPr lang="tr-TR" dirty="0"/>
              <a:t> </a:t>
            </a:r>
            <a:r>
              <a:rPr lang="tr-TR" dirty="0" err="1"/>
              <a:t>Balance</a:t>
            </a:r>
            <a:r>
              <a:rPr lang="tr-TR" dirty="0"/>
              <a:t> </a:t>
            </a:r>
            <a:r>
              <a:rPr lang="tr-TR" dirty="0" err="1"/>
              <a:t>Optimization</a:t>
            </a:r>
            <a:endParaRPr lang="tr-TR" dirty="0"/>
          </a:p>
          <a:p>
            <a:r>
              <a:rPr lang="tr-TR" dirty="0"/>
              <a:t>Mobile </a:t>
            </a:r>
            <a:r>
              <a:rPr lang="tr-TR" dirty="0" err="1"/>
              <a:t>Support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Lecturers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7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  <a:endParaRPr lang="tr-TR" dirty="0"/>
          </a:p>
          <a:p>
            <a:endParaRPr lang="tr-TR" dirty="0"/>
          </a:p>
          <a:p>
            <a:r>
              <a:rPr lang="en-US" dirty="0"/>
              <a:t>Our Solution</a:t>
            </a:r>
            <a:endParaRPr lang="tr-TR" dirty="0"/>
          </a:p>
          <a:p>
            <a:endParaRPr lang="en-US" dirty="0"/>
          </a:p>
          <a:p>
            <a:r>
              <a:rPr lang="en-US" dirty="0"/>
              <a:t>Background</a:t>
            </a:r>
            <a:endParaRPr lang="tr-TR" dirty="0"/>
          </a:p>
          <a:p>
            <a:endParaRPr lang="en-US" dirty="0"/>
          </a:p>
          <a:p>
            <a:r>
              <a:rPr lang="en-US" dirty="0"/>
              <a:t>Aims</a:t>
            </a:r>
            <a:endParaRPr lang="tr-TR" dirty="0"/>
          </a:p>
          <a:p>
            <a:endParaRPr lang="tr-T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231" y="2779474"/>
            <a:ext cx="3093569" cy="3093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8" t="22741"/>
          <a:stretch/>
        </p:blipFill>
        <p:spPr>
          <a:xfrm>
            <a:off x="5318284" y="763630"/>
            <a:ext cx="2857528" cy="285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329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Graphical</a:t>
            </a:r>
            <a:r>
              <a:rPr lang="tr-TR" dirty="0"/>
              <a:t> User </a:t>
            </a:r>
            <a:r>
              <a:rPr lang="tr-TR" dirty="0" err="1"/>
              <a:t>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Why</a:t>
            </a:r>
            <a:r>
              <a:rPr lang="tr-TR" dirty="0"/>
              <a:t> </a:t>
            </a:r>
            <a:r>
              <a:rPr lang="tr-TR" dirty="0" err="1"/>
              <a:t>Kivy</a:t>
            </a:r>
            <a:r>
              <a:rPr lang="tr-TR" dirty="0"/>
              <a:t>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720" y="2122768"/>
            <a:ext cx="7769080" cy="4370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rup 5">
            <a:extLst>
              <a:ext uri="{FF2B5EF4-FFF2-40B4-BE49-F238E27FC236}">
                <a16:creationId xmlns:a16="http://schemas.microsoft.com/office/drawing/2014/main" id="{973AA060-85A4-4AC2-81D4-62B940EC5E81}"/>
              </a:ext>
            </a:extLst>
          </p:cNvPr>
          <p:cNvGrpSpPr/>
          <p:nvPr/>
        </p:nvGrpSpPr>
        <p:grpSpPr>
          <a:xfrm>
            <a:off x="838200" y="2967335"/>
            <a:ext cx="1897966" cy="923330"/>
            <a:chOff x="838200" y="2662535"/>
            <a:chExt cx="1897966" cy="92333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026" name="Picture 2" descr="Kivy logo">
              <a:extLst>
                <a:ext uri="{FF2B5EF4-FFF2-40B4-BE49-F238E27FC236}">
                  <a16:creationId xmlns:a16="http://schemas.microsoft.com/office/drawing/2014/main" id="{DEFB267D-4B11-4542-91C5-669FD22329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2819400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Dikdörtgen 4">
              <a:extLst>
                <a:ext uri="{FF2B5EF4-FFF2-40B4-BE49-F238E27FC236}">
                  <a16:creationId xmlns:a16="http://schemas.microsoft.com/office/drawing/2014/main" id="{9038937D-DB09-4887-9456-3D3D06F80A1E}"/>
                </a:ext>
              </a:extLst>
            </p:cNvPr>
            <p:cNvSpPr/>
            <p:nvPr/>
          </p:nvSpPr>
          <p:spPr>
            <a:xfrm>
              <a:off x="1447800" y="2662535"/>
              <a:ext cx="1288366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tr-TR" sz="5400" b="0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kivy</a:t>
              </a:r>
              <a:endParaRPr lang="tr-T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7" name="Dikdörtgen 6">
            <a:extLst>
              <a:ext uri="{FF2B5EF4-FFF2-40B4-BE49-F238E27FC236}">
                <a16:creationId xmlns:a16="http://schemas.microsoft.com/office/drawing/2014/main" id="{3B217A0E-15C7-4087-BBF1-89313F10970F}"/>
              </a:ext>
            </a:extLst>
          </p:cNvPr>
          <p:cNvSpPr/>
          <p:nvPr/>
        </p:nvSpPr>
        <p:spPr>
          <a:xfrm>
            <a:off x="-40300" y="4078218"/>
            <a:ext cx="297619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tr-TR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Cross Platform</a:t>
            </a:r>
          </a:p>
          <a:p>
            <a:pPr algn="r"/>
            <a:r>
              <a:rPr lang="tr-TR" sz="3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Free</a:t>
            </a:r>
            <a:r>
              <a:rPr lang="tr-TR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tr-TR" sz="3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</a:t>
            </a:r>
            <a:r>
              <a:rPr lang="tr-TR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tr-TR" sz="3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Use</a:t>
            </a:r>
            <a:endParaRPr lang="tr-TR" sz="3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r"/>
            <a:r>
              <a:rPr lang="tr-TR" sz="36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Open Source</a:t>
            </a:r>
          </a:p>
        </p:txBody>
      </p:sp>
      <p:sp>
        <p:nvSpPr>
          <p:cNvPr id="8" name="Ok: Sola Bükülü 7">
            <a:extLst>
              <a:ext uri="{FF2B5EF4-FFF2-40B4-BE49-F238E27FC236}">
                <a16:creationId xmlns:a16="http://schemas.microsoft.com/office/drawing/2014/main" id="{FEDEB8FF-E64B-4A83-87FB-5C82F6B520BB}"/>
              </a:ext>
            </a:extLst>
          </p:cNvPr>
          <p:cNvSpPr/>
          <p:nvPr/>
        </p:nvSpPr>
        <p:spPr>
          <a:xfrm>
            <a:off x="2869334" y="3429000"/>
            <a:ext cx="397649" cy="1089734"/>
          </a:xfrm>
          <a:prstGeom prst="curved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0" name="Ok: Sola Bükülü 9">
            <a:extLst>
              <a:ext uri="{FF2B5EF4-FFF2-40B4-BE49-F238E27FC236}">
                <a16:creationId xmlns:a16="http://schemas.microsoft.com/office/drawing/2014/main" id="{2C244F6C-C53B-4CD0-8B7A-4E83C9BB0B37}"/>
              </a:ext>
            </a:extLst>
          </p:cNvPr>
          <p:cNvSpPr/>
          <p:nvPr/>
        </p:nvSpPr>
        <p:spPr>
          <a:xfrm>
            <a:off x="2864868" y="3425048"/>
            <a:ext cx="468673" cy="1679612"/>
          </a:xfrm>
          <a:prstGeom prst="curved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1" name="Ok: Sola Bükülü 10">
            <a:extLst>
              <a:ext uri="{FF2B5EF4-FFF2-40B4-BE49-F238E27FC236}">
                <a16:creationId xmlns:a16="http://schemas.microsoft.com/office/drawing/2014/main" id="{AA747C47-707F-4B19-BCA4-BFA3D93EDC7B}"/>
              </a:ext>
            </a:extLst>
          </p:cNvPr>
          <p:cNvSpPr/>
          <p:nvPr/>
        </p:nvSpPr>
        <p:spPr>
          <a:xfrm>
            <a:off x="2879692" y="3439355"/>
            <a:ext cx="468673" cy="2224597"/>
          </a:xfrm>
          <a:prstGeom prst="curved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007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Graphical</a:t>
            </a:r>
            <a:r>
              <a:rPr lang="tr-TR" dirty="0"/>
              <a:t> User </a:t>
            </a:r>
            <a:r>
              <a:rPr lang="tr-TR" dirty="0" err="1"/>
              <a:t>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Design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720" y="2122768"/>
            <a:ext cx="7769080" cy="4370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k: Sola Bükülü 5">
            <a:extLst>
              <a:ext uri="{FF2B5EF4-FFF2-40B4-BE49-F238E27FC236}">
                <a16:creationId xmlns:a16="http://schemas.microsoft.com/office/drawing/2014/main" id="{F3CC6C67-030C-40EA-A06E-CD649D166453}"/>
              </a:ext>
            </a:extLst>
          </p:cNvPr>
          <p:cNvSpPr/>
          <p:nvPr/>
        </p:nvSpPr>
        <p:spPr>
          <a:xfrm>
            <a:off x="2292287" y="2035206"/>
            <a:ext cx="397649" cy="1089734"/>
          </a:xfrm>
          <a:prstGeom prst="curved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7" name="Ok: Sola Bükülü 6">
            <a:extLst>
              <a:ext uri="{FF2B5EF4-FFF2-40B4-BE49-F238E27FC236}">
                <a16:creationId xmlns:a16="http://schemas.microsoft.com/office/drawing/2014/main" id="{BA7D4970-8F30-49F7-BDCD-A082A5F6D2DE}"/>
              </a:ext>
            </a:extLst>
          </p:cNvPr>
          <p:cNvSpPr/>
          <p:nvPr/>
        </p:nvSpPr>
        <p:spPr>
          <a:xfrm>
            <a:off x="2287821" y="2031254"/>
            <a:ext cx="468673" cy="1679612"/>
          </a:xfrm>
          <a:prstGeom prst="curvedLef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8" name="Dikdörtgen 7">
            <a:extLst>
              <a:ext uri="{FF2B5EF4-FFF2-40B4-BE49-F238E27FC236}">
                <a16:creationId xmlns:a16="http://schemas.microsoft.com/office/drawing/2014/main" id="{2E26AE24-6BFF-444D-B909-C41BB2962583}"/>
              </a:ext>
            </a:extLst>
          </p:cNvPr>
          <p:cNvSpPr/>
          <p:nvPr/>
        </p:nvSpPr>
        <p:spPr>
          <a:xfrm>
            <a:off x="-67012" y="2662898"/>
            <a:ext cx="2392578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tr-TR" sz="36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Compatible</a:t>
            </a:r>
            <a:endParaRPr lang="tr-TR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r"/>
            <a:r>
              <a:rPr lang="tr-TR" sz="3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Responsive</a:t>
            </a:r>
            <a:endParaRPr lang="tr-TR" sz="36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2052" name="Picture 4" descr="windows ile ilgili görsel sonucu">
            <a:extLst>
              <a:ext uri="{FF2B5EF4-FFF2-40B4-BE49-F238E27FC236}">
                <a16:creationId xmlns:a16="http://schemas.microsoft.com/office/drawing/2014/main" id="{C598F03A-E756-4464-B4E3-B695A4B1C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5" y="3890754"/>
            <a:ext cx="1200329" cy="1200329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nux ile ilgili görsel sonucu">
            <a:extLst>
              <a:ext uri="{FF2B5EF4-FFF2-40B4-BE49-F238E27FC236}">
                <a16:creationId xmlns:a16="http://schemas.microsoft.com/office/drawing/2014/main" id="{45F68AE3-99DF-4354-A203-2FD75645C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24" y="4700500"/>
            <a:ext cx="1157836" cy="1364389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cos ile ilgili görsel sonucu">
            <a:extLst>
              <a:ext uri="{FF2B5EF4-FFF2-40B4-BE49-F238E27FC236}">
                <a16:creationId xmlns:a16="http://schemas.microsoft.com/office/drawing/2014/main" id="{E177975A-F26E-4CBD-914F-2A04BEBEE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695" y="5543414"/>
            <a:ext cx="1430482" cy="124439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327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Student</a:t>
            </a:r>
            <a:r>
              <a:rPr lang="tr-TR" dirty="0"/>
              <a:t> </a:t>
            </a:r>
            <a:r>
              <a:rPr lang="tr-TR" dirty="0" err="1"/>
              <a:t>Registration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60" y="2353160"/>
            <a:ext cx="7769079" cy="4370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Ok: Şeritli Sağ 4">
            <a:extLst>
              <a:ext uri="{FF2B5EF4-FFF2-40B4-BE49-F238E27FC236}">
                <a16:creationId xmlns:a16="http://schemas.microsoft.com/office/drawing/2014/main" id="{27072690-B9AB-415D-B2FA-91AFEC14E327}"/>
              </a:ext>
            </a:extLst>
          </p:cNvPr>
          <p:cNvSpPr/>
          <p:nvPr/>
        </p:nvSpPr>
        <p:spPr>
          <a:xfrm rot="6428579">
            <a:off x="8587750" y="2200910"/>
            <a:ext cx="2347138" cy="673508"/>
          </a:xfrm>
          <a:prstGeom prst="strip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474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Student</a:t>
            </a:r>
            <a:r>
              <a:rPr lang="tr-TR" dirty="0"/>
              <a:t> </a:t>
            </a:r>
            <a:r>
              <a:rPr lang="tr-TR" dirty="0" err="1"/>
              <a:t>Registration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60" y="2353160"/>
            <a:ext cx="7769079" cy="43701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Ok: Şeritli Sağ 4">
            <a:extLst>
              <a:ext uri="{FF2B5EF4-FFF2-40B4-BE49-F238E27FC236}">
                <a16:creationId xmlns:a16="http://schemas.microsoft.com/office/drawing/2014/main" id="{55D9F941-5997-45C3-A815-46DA3918C82B}"/>
              </a:ext>
            </a:extLst>
          </p:cNvPr>
          <p:cNvSpPr/>
          <p:nvPr/>
        </p:nvSpPr>
        <p:spPr>
          <a:xfrm rot="6428579">
            <a:off x="6679050" y="2378463"/>
            <a:ext cx="2347138" cy="673508"/>
          </a:xfrm>
          <a:prstGeom prst="strip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888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Based</a:t>
            </a:r>
            <a:r>
              <a:rPr lang="tr-TR" dirty="0"/>
              <a:t> </a:t>
            </a:r>
            <a:r>
              <a:rPr lang="tr-TR" dirty="0" err="1"/>
              <a:t>Examination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84" y="2326527"/>
            <a:ext cx="7769079" cy="4370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50B0B352-D271-4DDE-8A14-BC64B17ECA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502" y="543133"/>
            <a:ext cx="5861181" cy="32969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Ok: Şeritli Sağ 5">
            <a:extLst>
              <a:ext uri="{FF2B5EF4-FFF2-40B4-BE49-F238E27FC236}">
                <a16:creationId xmlns:a16="http://schemas.microsoft.com/office/drawing/2014/main" id="{2B394E8F-5A2E-4762-8772-EC9C57DF260D}"/>
              </a:ext>
            </a:extLst>
          </p:cNvPr>
          <p:cNvSpPr/>
          <p:nvPr/>
        </p:nvSpPr>
        <p:spPr>
          <a:xfrm rot="16701102">
            <a:off x="9768479" y="2698908"/>
            <a:ext cx="2347138" cy="673508"/>
          </a:xfrm>
          <a:prstGeom prst="strip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Ok: Çentikli Sağ 7">
            <a:extLst>
              <a:ext uri="{FF2B5EF4-FFF2-40B4-BE49-F238E27FC236}">
                <a16:creationId xmlns:a16="http://schemas.microsoft.com/office/drawing/2014/main" id="{5F4F7BE2-04FC-4FF9-A1AA-9ED54105C09E}"/>
              </a:ext>
            </a:extLst>
          </p:cNvPr>
          <p:cNvSpPr/>
          <p:nvPr/>
        </p:nvSpPr>
        <p:spPr>
          <a:xfrm rot="8093267">
            <a:off x="5459383" y="3470636"/>
            <a:ext cx="954237" cy="512428"/>
          </a:xfrm>
          <a:prstGeom prst="notch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978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Based</a:t>
            </a:r>
            <a:r>
              <a:rPr lang="tr-TR" dirty="0"/>
              <a:t> </a:t>
            </a:r>
            <a:r>
              <a:rPr lang="tr-TR" dirty="0" err="1"/>
              <a:t>Examination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60" y="2326527"/>
            <a:ext cx="7769079" cy="4370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25584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Computer</a:t>
            </a:r>
            <a:r>
              <a:rPr lang="tr-TR" dirty="0"/>
              <a:t> </a:t>
            </a:r>
            <a:r>
              <a:rPr lang="tr-TR" dirty="0" err="1"/>
              <a:t>Based</a:t>
            </a:r>
            <a:r>
              <a:rPr lang="tr-TR" dirty="0"/>
              <a:t> </a:t>
            </a:r>
            <a:r>
              <a:rPr lang="tr-TR" dirty="0" err="1"/>
              <a:t>Examination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460" y="2326527"/>
            <a:ext cx="7769079" cy="43701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1563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131</Words>
  <Application>Microsoft Office PowerPoint</Application>
  <PresentationFormat>Geniş ekran</PresentationFormat>
  <Paragraphs>61</Paragraphs>
  <Slides>16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Libel Suit Rg</vt:lpstr>
      <vt:lpstr>Office Theme</vt:lpstr>
      <vt:lpstr>Smart Exam Administration System</vt:lpstr>
      <vt:lpstr>About</vt:lpstr>
      <vt:lpstr>Graphical User Interface</vt:lpstr>
      <vt:lpstr>Graphical User Interface</vt:lpstr>
      <vt:lpstr>Functionality</vt:lpstr>
      <vt:lpstr>Functionality</vt:lpstr>
      <vt:lpstr>Functionality</vt:lpstr>
      <vt:lpstr>Functionality</vt:lpstr>
      <vt:lpstr>Functionality</vt:lpstr>
      <vt:lpstr>Functionality</vt:lpstr>
      <vt:lpstr>Exam Security</vt:lpstr>
      <vt:lpstr>Exam Security</vt:lpstr>
      <vt:lpstr>Exam Security</vt:lpstr>
      <vt:lpstr>Server Side</vt:lpstr>
      <vt:lpstr>Server Side</vt:lpstr>
      <vt:lpstr>Future Plans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Exam Administration System</dc:title>
  <dc:creator>Fatih Çağatay Gülmez</dc:creator>
  <cp:lastModifiedBy>M Yasin Yıldırım</cp:lastModifiedBy>
  <cp:revision>47</cp:revision>
  <dcterms:created xsi:type="dcterms:W3CDTF">2018-02-11T16:34:25Z</dcterms:created>
  <dcterms:modified xsi:type="dcterms:W3CDTF">2018-02-11T20:04:41Z</dcterms:modified>
</cp:coreProperties>
</file>